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5" r:id="rId4"/>
  </p:sldMasterIdLst>
  <p:notesMasterIdLst>
    <p:notesMasterId r:id="rId18"/>
  </p:notesMasterIdLst>
  <p:sldIdLst>
    <p:sldId id="280" r:id="rId5"/>
    <p:sldId id="621" r:id="rId6"/>
    <p:sldId id="631" r:id="rId7"/>
    <p:sldId id="638" r:id="rId8"/>
    <p:sldId id="632" r:id="rId9"/>
    <p:sldId id="609" r:id="rId10"/>
    <p:sldId id="610" r:id="rId11"/>
    <p:sldId id="611" r:id="rId12"/>
    <p:sldId id="612" r:id="rId13"/>
    <p:sldId id="613" r:id="rId14"/>
    <p:sldId id="619" r:id="rId15"/>
    <p:sldId id="616" r:id="rId16"/>
    <p:sldId id="620" r:id="rId17"/>
    <p:sldId id="331" r:id="rId19"/>
    <p:sldId id="261" r:id="rId20"/>
    <p:sldId id="264" r:id="rId21"/>
    <p:sldId id="287" r:id="rId22"/>
    <p:sldId id="292" r:id="rId23"/>
    <p:sldId id="690" r:id="rId24"/>
  </p:sldIdLst>
  <p:sldSz cx="9144000" cy="6858000" type="screen4x3"/>
  <p:notesSz cx="6858000" cy="9144000"/>
  <p:custDataLst>
    <p:tags r:id="rId2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楷体_GB2312" pitchFamily="1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8" Type="http://schemas.openxmlformats.org/officeDocument/2006/relationships/tags" Target="tags/tag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4" Type="http://schemas.openxmlformats.org/officeDocument/2006/relationships/theme" Target="../theme/theme3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2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https://haokan.baidu.com/v?pd=wisenatural&amp;vid=3585449598563518000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tags/tag2.xml><?xml version="1.0" encoding="utf-8"?>
<p:tagLst xmlns:p="http://schemas.openxmlformats.org/presentationml/2006/main">
  <p:tag name="KSO_WPP_MARK_KEY" val="28a1f716-29eb-4627-bdd2-26e639ab26d0"/>
  <p:tag name="COMMONDATA" val="eyJoZGlkIjoiYjliYTBkOGRkNWJkMmMwMTM5MzcyZGJlZjI2ZDgwZWQifQ=="/>
</p:tagLst>
</file>